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309" r:id="rId3"/>
    <p:sldId id="263" r:id="rId4"/>
    <p:sldId id="300" r:id="rId5"/>
    <p:sldId id="298" r:id="rId6"/>
    <p:sldId id="313" r:id="rId7"/>
    <p:sldId id="312" r:id="rId8"/>
    <p:sldId id="314" r:id="rId9"/>
    <p:sldId id="302" r:id="rId10"/>
    <p:sldId id="304" r:id="rId11"/>
    <p:sldId id="303" r:id="rId12"/>
    <p:sldId id="311" r:id="rId13"/>
    <p:sldId id="316" r:id="rId14"/>
    <p:sldId id="317" r:id="rId15"/>
    <p:sldId id="315" r:id="rId16"/>
    <p:sldId id="319" r:id="rId17"/>
    <p:sldId id="308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7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9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C86EF8-0553-4E0A-A11F-1B867877E44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34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evinjliang/Duke-Tsinghua-MLSS-20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TensorFlow</a:t>
            </a:r>
            <a:r>
              <a:rPr lang="en-US" sz="7200" dirty="0"/>
              <a:t> Introduction:</a:t>
            </a:r>
            <a:br>
              <a:rPr lang="en-US" dirty="0"/>
            </a:br>
            <a:r>
              <a:rPr lang="en-US" sz="3200" dirty="0"/>
              <a:t>Duke-Tsinghua Machine Learning Summer School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Kevin Liang</a:t>
            </a:r>
          </a:p>
          <a:p>
            <a:r>
              <a:rPr lang="en-US" sz="1400" dirty="0"/>
              <a:t>Duke University – Electrical and Computer Engineering</a:t>
            </a:r>
          </a:p>
          <a:p>
            <a:r>
              <a:rPr lang="en-US" sz="1400" dirty="0"/>
              <a:t>26 July 2017</a:t>
            </a:r>
          </a:p>
        </p:txBody>
      </p:sp>
      <p:pic>
        <p:nvPicPr>
          <p:cNvPr id="102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9787545C-3150-48C8-9E49-A781B6B5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0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</a:t>
            </a:r>
            <a:r>
              <a:rPr lang="en-US"/>
              <a:t>Learning Visualization</a:t>
            </a: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534E6-F91D-4ED4-AE71-25C51C26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7" y="2213949"/>
            <a:ext cx="4127712" cy="370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7D0CE-E238-4945-90A2-D50C298BC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4" y="1876165"/>
            <a:ext cx="4370966" cy="43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Embedding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f-embedding-mnist">
            <a:hlinkClick r:id="" action="ppaction://media"/>
            <a:extLst>
              <a:ext uri="{FF2B5EF4-FFF2-40B4-BE49-F238E27FC236}">
                <a16:creationId xmlns:a16="http://schemas.microsoft.com/office/drawing/2014/main" id="{0768E6A0-5725-4BE9-9B13-C83922476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2480" y="2004681"/>
            <a:ext cx="8128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Why?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Support on many platforms, including CPU/GPU/TPU; easy to scale 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Large and active user-base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Academia, industry, enthusiasts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Rapid development, research, and support by Google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TensorBoard</a:t>
            </a:r>
            <a:r>
              <a:rPr lang="en-US" dirty="0"/>
              <a:t> visualizations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Integration with Google Cloud Platform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Pre-trained models and high-level libraries (Slim,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TFLearn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0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90549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Typical computational program operates directly on the data: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Python: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x = [-2, -1, 0, 1, 2]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y = [-5 , 1,  2,  -1,  -6]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numpy.polyfit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 marL="384048" lvl="2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p[0] * x**2 + p[1] * x + p[2]</a:t>
            </a:r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Note that operations were performed on the variables holding the data itself 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C9026-DB20-46C1-864A-DD9D8F64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33" y="1952939"/>
            <a:ext cx="3868870" cy="30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2 steps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Define a graph: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(4.0,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  <a:endParaRPr lang="en-US" sz="1200" dirty="0"/>
          </a:p>
          <a:p>
            <a:pPr marL="201168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sum_a_b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tf.add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</a:p>
          <a:p>
            <a:pPr marL="201168" lvl="1" indent="0">
              <a:buNone/>
            </a:pP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Run the graph and get outputs: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tf.Session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sess.run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sum_a_b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	# Prints “7.0” to the screen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marL="384048" lvl="2" indent="0">
              <a:buNone/>
            </a:pPr>
            <a:r>
              <a:rPr lang="en-US" dirty="0"/>
              <a:t>	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842E6-AACA-4B0A-AA9C-FAA34586E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029" y="2241875"/>
            <a:ext cx="1695398" cy="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1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91A83E-161E-4F21-984E-C6E25AD5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48" y="1798194"/>
            <a:ext cx="9379342" cy="4517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6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i="1" dirty="0"/>
              <a:t>Mathematics</a:t>
            </a:r>
            <a:r>
              <a:rPr lang="en-US" dirty="0"/>
              <a:t>: Geometric objects defining linear relations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Generalization of vectors and matrices: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 (Scalar): 8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(Vector): [4, 2, 9]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(Matrix): [[5, 1, 9], [2, 2, 0]]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unit for data and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0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scalar_node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(8.0,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4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weights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tf.random_normal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([3, 3, 256, 512]), name=“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conv_weights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2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If you haven’t already, fork the MLSS </a:t>
            </a:r>
            <a:r>
              <a:rPr lang="en-US" dirty="0" err="1"/>
              <a:t>TensorFlow</a:t>
            </a:r>
            <a:r>
              <a:rPr lang="en-US" dirty="0"/>
              <a:t> repo and install </a:t>
            </a:r>
            <a:r>
              <a:rPr lang="en-US" dirty="0" err="1"/>
              <a:t>TensorFlow</a:t>
            </a:r>
            <a:r>
              <a:rPr lang="en-US" dirty="0"/>
              <a:t>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https://github.com/kevinjliang/Duke-Tsinghua-MLSS-2017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Check out the </a:t>
            </a:r>
            <a:r>
              <a:rPr lang="en-US" dirty="0" err="1"/>
              <a:t>TensorFlow</a:t>
            </a:r>
            <a:r>
              <a:rPr lang="en-US" dirty="0"/>
              <a:t> website: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https://www.tensorflow.org/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1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410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D3A8-BEC6-411F-8CA9-37AE3160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8ACD1-CCF6-47D0-A168-F1C68769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440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950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software library for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Computation using data flow graphs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An open source successor to </a:t>
            </a:r>
            <a:r>
              <a:rPr lang="en-US" dirty="0" err="1"/>
              <a:t>DistBelief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Apache 2.0 License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Released by Google November 9, 2015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For research and production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APIs: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C++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Java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…and more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14312-E14A-4967-8904-D9DC9D56D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29" y="4130732"/>
            <a:ext cx="4512815" cy="18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Platforms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89BA2-0666-4D12-BFCD-8D8F72966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23" y="1876166"/>
            <a:ext cx="8233113" cy="44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Caffe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UC Berkeley (BVLC: Berkeley Vision and Learning Center)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Microsoft Cognitive Toolkit (CNTK 2.0)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Microsoft Corporation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Theano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Université</a:t>
            </a:r>
            <a:r>
              <a:rPr lang="en-US" dirty="0"/>
              <a:t> de Montréal (MILA/LISA: Montreal Institute for Learning Algorithms)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Torch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So why </a:t>
            </a:r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3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Community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FB7DB-1B38-47F7-86ED-2C341F2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39" y="1876166"/>
            <a:ext cx="9122281" cy="4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2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Community + Google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45634-463B-40EB-9C18-B339F6B3A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66" y="1952939"/>
            <a:ext cx="8331628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Within Google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0B4AC-9217-4B9E-9780-E3FD80E8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467" y="1876166"/>
            <a:ext cx="7828025" cy="43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Graph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5AC34-DFF0-467D-B89D-CA40DA7E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50" y="1876166"/>
            <a:ext cx="8266460" cy="43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18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8EC3E9"/>
      </a:accent1>
      <a:accent2>
        <a:srgbClr val="1C6294"/>
      </a:accent2>
      <a:accent3>
        <a:srgbClr val="1C6294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19585</TotalTime>
  <Words>402</Words>
  <Application>Microsoft Office PowerPoint</Application>
  <PresentationFormat>Widescreen</PresentationFormat>
  <Paragraphs>83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Courier New</vt:lpstr>
      <vt:lpstr>Wingdings</vt:lpstr>
      <vt:lpstr>Retrospect</vt:lpstr>
      <vt:lpstr>TensorFlow Introduction: Duke-Tsinghua Machine Learning Summer School 2017</vt:lpstr>
      <vt:lpstr>PowerPoint Presentation</vt:lpstr>
      <vt:lpstr>TensorFlow: What is it?</vt:lpstr>
      <vt:lpstr>TensorFlow: Platforms</vt:lpstr>
      <vt:lpstr>TensorFlow: Alternatives</vt:lpstr>
      <vt:lpstr>TensorFlow: Community</vt:lpstr>
      <vt:lpstr>TensorFlow: Community + Google</vt:lpstr>
      <vt:lpstr>TensorFlow: Within Google</vt:lpstr>
      <vt:lpstr>TensorBoard: Graph Visualization</vt:lpstr>
      <vt:lpstr>TensorBoard: Learning Visualization</vt:lpstr>
      <vt:lpstr>TensorFlow: Embedding Visualization</vt:lpstr>
      <vt:lpstr>TensorFlow: Why? - Summary</vt:lpstr>
      <vt:lpstr>TensorFlow: Data Flow Graphs</vt:lpstr>
      <vt:lpstr>TensorFlow: Data Flow Graphs</vt:lpstr>
      <vt:lpstr>TensorFlow: Data Flow Graphs</vt:lpstr>
      <vt:lpstr>TensorFlow: Tensors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Kevin Liang</dc:creator>
  <cp:lastModifiedBy>Kevin Liang</cp:lastModifiedBy>
  <cp:revision>94</cp:revision>
  <dcterms:created xsi:type="dcterms:W3CDTF">2016-12-07T03:51:28Z</dcterms:created>
  <dcterms:modified xsi:type="dcterms:W3CDTF">2017-07-26T03:11:51Z</dcterms:modified>
</cp:coreProperties>
</file>